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6" r:id="rId3"/>
    <p:sldId id="257" r:id="rId4"/>
    <p:sldId id="258" r:id="rId5"/>
    <p:sldId id="259" r:id="rId6"/>
    <p:sldId id="260" r:id="rId7"/>
    <p:sldId id="261" r:id="rId8"/>
    <p:sldId id="262"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5/5/2020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5/5/2020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5/5/2020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anubius-exim.ro/" TargetMode="External"/><Relationship Id="rId2" Type="http://schemas.openxmlformats.org/officeDocument/2006/relationships/hyperlink" Target="http://www.aparaturafiscala.ro/" TargetMode="External"/><Relationship Id="rId1" Type="http://schemas.openxmlformats.org/officeDocument/2006/relationships/slideLayout" Target="../slideLayouts/slideLayout2.xml"/><Relationship Id="rId4" Type="http://schemas.openxmlformats.org/officeDocument/2006/relationships/hyperlink" Target="http://www.tamarin.r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Bookman Old Style" pitchFamily="18" charset="0"/>
              </a:rPr>
              <a:t>Casa de </a:t>
            </a:r>
            <a:r>
              <a:rPr lang="en-US" b="1" dirty="0" err="1" smtClean="0">
                <a:latin typeface="Bookman Old Style" pitchFamily="18" charset="0"/>
              </a:rPr>
              <a:t>marcat</a:t>
            </a:r>
            <a:endParaRPr lang="ro-RO" b="1" dirty="0">
              <a:latin typeface="Bookman Old Style" pitchFamily="18" charset="0"/>
            </a:endParaRPr>
          </a:p>
        </p:txBody>
      </p:sp>
    </p:spTree>
    <p:extLst>
      <p:ext uri="{BB962C8B-B14F-4D97-AF65-F5344CB8AC3E}">
        <p14:creationId xmlns:p14="http://schemas.microsoft.com/office/powerpoint/2010/main" val="1262687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ookman Old Style" pitchFamily="18" charset="0"/>
              </a:rPr>
              <a:t>Bi</a:t>
            </a:r>
            <a:r>
              <a:rPr lang="ro-RO" dirty="0" err="1" smtClean="0">
                <a:latin typeface="Bookman Old Style" pitchFamily="18" charset="0"/>
              </a:rPr>
              <a:t>bli</a:t>
            </a:r>
            <a:r>
              <a:rPr lang="en-US" dirty="0" err="1" smtClean="0">
                <a:latin typeface="Bookman Old Style" pitchFamily="18" charset="0"/>
              </a:rPr>
              <a:t>ografie</a:t>
            </a:r>
            <a:endParaRPr lang="ro-RO" dirty="0">
              <a:latin typeface="Bookman Old Style" pitchFamily="18" charset="0"/>
            </a:endParaRPr>
          </a:p>
        </p:txBody>
      </p:sp>
      <p:sp>
        <p:nvSpPr>
          <p:cNvPr id="4" name="Content Placeholder 3"/>
          <p:cNvSpPr>
            <a:spLocks noGrp="1"/>
          </p:cNvSpPr>
          <p:nvPr>
            <p:ph idx="1"/>
          </p:nvPr>
        </p:nvSpPr>
        <p:spPr/>
        <p:txBody>
          <a:bodyPr>
            <a:normAutofit/>
          </a:bodyPr>
          <a:lstStyle/>
          <a:p>
            <a:endParaRPr lang="ro-RO" sz="1600" u="sng" dirty="0" smtClean="0">
              <a:solidFill>
                <a:srgbClr val="00B0F0"/>
              </a:solidFill>
            </a:endParaRPr>
          </a:p>
          <a:p>
            <a:endParaRPr lang="ro-RO" sz="1600" u="sng" dirty="0">
              <a:solidFill>
                <a:srgbClr val="00B0F0"/>
              </a:solidFill>
            </a:endParaRPr>
          </a:p>
          <a:p>
            <a:pPr>
              <a:buNone/>
            </a:pPr>
            <a:r>
              <a:rPr lang="ro-RO" sz="1600" dirty="0" smtClean="0">
                <a:hlinkClick r:id="rId2"/>
              </a:rPr>
              <a:t>w.</a:t>
            </a:r>
            <a:r>
              <a:rPr lang="en-US" sz="1600" dirty="0" err="1" smtClean="0">
                <a:hlinkClick r:id="rId2"/>
              </a:rPr>
              <a:t>ww.Aparaturafiscala.Ro</a:t>
            </a:r>
            <a:endParaRPr lang="ro-RO" sz="1600" dirty="0" smtClean="0"/>
          </a:p>
          <a:p>
            <a:pPr>
              <a:buNone/>
            </a:pPr>
            <a:r>
              <a:rPr lang="en-US" sz="1600" dirty="0" smtClean="0">
                <a:hlinkClick r:id="rId3"/>
              </a:rPr>
              <a:t>www.Danubius-exim.Ro</a:t>
            </a:r>
            <a:endParaRPr lang="ro-RO" sz="1600" dirty="0" smtClean="0"/>
          </a:p>
          <a:p>
            <a:pPr>
              <a:buNone/>
            </a:pPr>
            <a:r>
              <a:rPr lang="en-US" sz="1600" smtClean="0">
                <a:hlinkClick r:id="rId4"/>
              </a:rPr>
              <a:t>www.Tamarin.Ro</a:t>
            </a:r>
            <a:endParaRPr lang="en-US" sz="1600" dirty="0" smtClean="0"/>
          </a:p>
        </p:txBody>
      </p:sp>
    </p:spTree>
    <p:extLst>
      <p:ext uri="{BB962C8B-B14F-4D97-AF65-F5344CB8AC3E}">
        <p14:creationId xmlns:p14="http://schemas.microsoft.com/office/powerpoint/2010/main" val="131459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latin typeface="Bookman Old Style" pitchFamily="18" charset="0"/>
              </a:rPr>
              <a:t>Defini</a:t>
            </a:r>
            <a:r>
              <a:rPr lang="ro-RO" dirty="0" smtClean="0">
                <a:latin typeface="Bookman Old Style" pitchFamily="18" charset="0"/>
              </a:rPr>
              <a:t>ți</a:t>
            </a:r>
            <a:r>
              <a:rPr lang="en-US" dirty="0" smtClean="0">
                <a:latin typeface="Bookman Old Style" pitchFamily="18" charset="0"/>
              </a:rPr>
              <a:t>e</a:t>
            </a:r>
            <a:endParaRPr lang="ro-RO" dirty="0">
              <a:latin typeface="Bookman Old Style" pitchFamily="18" charset="0"/>
            </a:endParaRPr>
          </a:p>
        </p:txBody>
      </p:sp>
      <p:sp>
        <p:nvSpPr>
          <p:cNvPr id="3" name="Content Placeholder 2"/>
          <p:cNvSpPr>
            <a:spLocks noGrp="1"/>
          </p:cNvSpPr>
          <p:nvPr>
            <p:ph idx="1"/>
          </p:nvPr>
        </p:nvSpPr>
        <p:spPr/>
        <p:txBody>
          <a:bodyPr/>
          <a:lstStyle/>
          <a:p>
            <a:pPr algn="just"/>
            <a:r>
              <a:rPr lang="ro-RO" b="1" i="1" dirty="0" smtClean="0">
                <a:solidFill>
                  <a:srgbClr val="FF0000"/>
                </a:solidFill>
                <a:latin typeface="Bookman Old Style" pitchFamily="18" charset="0"/>
              </a:rPr>
              <a:t>Casa de marcat </a:t>
            </a:r>
            <a:r>
              <a:rPr lang="ro-RO" dirty="0" smtClean="0">
                <a:latin typeface="Bookman Old Style" pitchFamily="18" charset="0"/>
              </a:rPr>
              <a:t>este un dispozitiv electronic care ajută foarte mult proprietarii de magazine în gestionarea operațiunilor cu amănuntul, mai exact ajută la calcularea și înregistrarea tuturor vânzărilor efectuate în cadrul unității respective. Conform prevederilor articolului 1, alineatul 1 din OUG 28/1999, folosirea caselor de marcat este obligatorie pentru desfășurarea activității de tip comerț cu amănuntul.</a:t>
            </a:r>
            <a:endParaRPr lang="ro-RO" dirty="0">
              <a:latin typeface="Bookman Old Style" pitchFamily="18" charset="0"/>
            </a:endParaRPr>
          </a:p>
        </p:txBody>
      </p:sp>
    </p:spTree>
    <p:extLst>
      <p:ext uri="{BB962C8B-B14F-4D97-AF65-F5344CB8AC3E}">
        <p14:creationId xmlns:p14="http://schemas.microsoft.com/office/powerpoint/2010/main" val="4292722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pPr algn="ctr"/>
            <a:r>
              <a:rPr lang="en-US" dirty="0" err="1" smtClean="0">
                <a:latin typeface="Bookman Old Style" pitchFamily="18" charset="0"/>
              </a:rPr>
              <a:t>Elementele</a:t>
            </a:r>
            <a:r>
              <a:rPr lang="en-US" dirty="0" smtClean="0">
                <a:latin typeface="Bookman Old Style" pitchFamily="18" charset="0"/>
              </a:rPr>
              <a:t> </a:t>
            </a:r>
            <a:r>
              <a:rPr lang="en-US" dirty="0" err="1" smtClean="0">
                <a:latin typeface="Bookman Old Style" pitchFamily="18" charset="0"/>
              </a:rPr>
              <a:t>componente</a:t>
            </a:r>
            <a:r>
              <a:rPr lang="en-US" dirty="0" smtClean="0">
                <a:latin typeface="Bookman Old Style" pitchFamily="18" charset="0"/>
              </a:rPr>
              <a:t> ale </a:t>
            </a:r>
            <a:r>
              <a:rPr lang="en-US" dirty="0" err="1" smtClean="0">
                <a:latin typeface="Bookman Old Style" pitchFamily="18" charset="0"/>
              </a:rPr>
              <a:t>unei</a:t>
            </a:r>
            <a:r>
              <a:rPr lang="en-US" dirty="0" smtClean="0">
                <a:latin typeface="Bookman Old Style" pitchFamily="18" charset="0"/>
              </a:rPr>
              <a:t> case de </a:t>
            </a:r>
            <a:r>
              <a:rPr lang="en-US" dirty="0" err="1" smtClean="0">
                <a:latin typeface="Bookman Old Style" pitchFamily="18" charset="0"/>
              </a:rPr>
              <a:t>marcat</a:t>
            </a:r>
            <a:endParaRPr lang="ro-RO" dirty="0">
              <a:latin typeface="Bookman Old Style" pitchFamily="18" charset="0"/>
            </a:endParaRPr>
          </a:p>
        </p:txBody>
      </p:sp>
      <p:sp>
        <p:nvSpPr>
          <p:cNvPr id="3" name="Content Placeholder 2"/>
          <p:cNvSpPr>
            <a:spLocks noGrp="1"/>
          </p:cNvSpPr>
          <p:nvPr>
            <p:ph idx="1"/>
          </p:nvPr>
        </p:nvSpPr>
        <p:spPr/>
        <p:txBody>
          <a:bodyPr/>
          <a:lstStyle/>
          <a:p>
            <a:r>
              <a:rPr lang="en-US" dirty="0" err="1" smtClean="0">
                <a:latin typeface="Bookman Old Style" pitchFamily="18" charset="0"/>
              </a:rPr>
              <a:t>Sertar</a:t>
            </a:r>
            <a:endParaRPr lang="en-US" dirty="0" smtClean="0">
              <a:latin typeface="Bookman Old Style" pitchFamily="18" charset="0"/>
            </a:endParaRPr>
          </a:p>
          <a:p>
            <a:r>
              <a:rPr lang="en-US" dirty="0" err="1" smtClean="0">
                <a:latin typeface="Bookman Old Style" pitchFamily="18" charset="0"/>
              </a:rPr>
              <a:t>Tastatur</a:t>
            </a:r>
            <a:r>
              <a:rPr lang="ro-RO" dirty="0" smtClean="0">
                <a:latin typeface="Bookman Old Style" pitchFamily="18" charset="0"/>
              </a:rPr>
              <a:t>ă</a:t>
            </a:r>
          </a:p>
          <a:p>
            <a:r>
              <a:rPr lang="ro-RO" dirty="0" smtClean="0">
                <a:latin typeface="Bookman Old Style" pitchFamily="18" charset="0"/>
              </a:rPr>
              <a:t>Ecran dublu</a:t>
            </a:r>
          </a:p>
          <a:p>
            <a:r>
              <a:rPr lang="ro-RO" dirty="0" smtClean="0">
                <a:latin typeface="Bookman Old Style" pitchFamily="18" charset="0"/>
              </a:rPr>
              <a:t>Spațiu pentru rola de hârtie </a:t>
            </a:r>
          </a:p>
          <a:p>
            <a:pPr marL="0" indent="0">
              <a:buNone/>
            </a:pPr>
            <a:r>
              <a:rPr lang="ro-RO" dirty="0" smtClean="0">
                <a:latin typeface="Bookman Old Style" pitchFamily="18" charset="0"/>
              </a:rPr>
              <a:t>care devine bon fiscal</a:t>
            </a:r>
          </a:p>
          <a:p>
            <a:r>
              <a:rPr lang="ro-RO" dirty="0" smtClean="0">
                <a:latin typeface="Bookman Old Style" pitchFamily="18" charset="0"/>
              </a:rPr>
              <a:t>O cheiță care închide seiful</a:t>
            </a:r>
          </a:p>
          <a:p>
            <a:pPr marL="0" indent="0">
              <a:buNone/>
            </a:pPr>
            <a:r>
              <a:rPr lang="ro-RO" dirty="0" smtClean="0">
                <a:latin typeface="Bookman Old Style" pitchFamily="18" charset="0"/>
              </a:rPr>
              <a:t>cu bani</a:t>
            </a:r>
          </a:p>
          <a:p>
            <a:r>
              <a:rPr lang="ro-RO" dirty="0" smtClean="0">
                <a:latin typeface="Bookman Old Style" pitchFamily="18" charset="0"/>
              </a:rPr>
              <a:t>Alte butoane</a:t>
            </a:r>
          </a:p>
          <a:p>
            <a:endParaRPr lang="ro-RO"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3124200"/>
            <a:ext cx="2959871" cy="3190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8431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21" y="652573"/>
            <a:ext cx="8229600" cy="1143000"/>
          </a:xfrm>
        </p:spPr>
        <p:txBody>
          <a:bodyPr>
            <a:normAutofit fontScale="90000"/>
          </a:bodyPr>
          <a:lstStyle/>
          <a:p>
            <a:pPr algn="ctr"/>
            <a:r>
              <a:rPr lang="ro-RO" dirty="0" smtClean="0">
                <a:latin typeface="Bookman Old Style" pitchFamily="18" charset="0"/>
              </a:rPr>
              <a:t>Caracteristicile unei case de marcat</a:t>
            </a:r>
            <a:endParaRPr lang="ro-RO" dirty="0">
              <a:latin typeface="Bookman Old Style" pitchFamily="18" charset="0"/>
            </a:endParaRPr>
          </a:p>
        </p:txBody>
      </p:sp>
      <p:sp>
        <p:nvSpPr>
          <p:cNvPr id="3" name="Content Placeholder 2"/>
          <p:cNvSpPr>
            <a:spLocks noGrp="1"/>
          </p:cNvSpPr>
          <p:nvPr>
            <p:ph idx="1"/>
          </p:nvPr>
        </p:nvSpPr>
        <p:spPr/>
        <p:txBody>
          <a:bodyPr/>
          <a:lstStyle/>
          <a:p>
            <a:r>
              <a:rPr lang="ro-RO" dirty="0" smtClean="0">
                <a:latin typeface="Bookman Old Style" pitchFamily="18" charset="0"/>
              </a:rPr>
              <a:t>Trebuie să fie fiscalizată</a:t>
            </a:r>
          </a:p>
          <a:p>
            <a:r>
              <a:rPr lang="ro-RO" dirty="0" smtClean="0">
                <a:latin typeface="Bookman Old Style" pitchFamily="18" charset="0"/>
              </a:rPr>
              <a:t>Eliberează bonuri fiscale</a:t>
            </a:r>
          </a:p>
          <a:p>
            <a:endParaRPr lang="ro-RO"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2971800"/>
            <a:ext cx="5381625" cy="3641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5689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solidFill>
                  <a:srgbClr val="FF0000"/>
                </a:solidFill>
                <a:latin typeface="Bookman Old Style" pitchFamily="18" charset="0"/>
              </a:rPr>
              <a:t>IMPORTANT !</a:t>
            </a:r>
            <a:endParaRPr lang="ro-RO" dirty="0">
              <a:solidFill>
                <a:srgbClr val="FF0000"/>
              </a:solidFill>
              <a:latin typeface="Bookman Old Style" pitchFamily="18" charset="0"/>
            </a:endParaRPr>
          </a:p>
        </p:txBody>
      </p:sp>
      <p:sp>
        <p:nvSpPr>
          <p:cNvPr id="3" name="Content Placeholder 2"/>
          <p:cNvSpPr>
            <a:spLocks noGrp="1"/>
          </p:cNvSpPr>
          <p:nvPr>
            <p:ph idx="1"/>
          </p:nvPr>
        </p:nvSpPr>
        <p:spPr/>
        <p:txBody>
          <a:bodyPr/>
          <a:lstStyle/>
          <a:p>
            <a:endParaRPr lang="ro-RO" dirty="0" smtClean="0"/>
          </a:p>
          <a:p>
            <a:endParaRPr lang="ro-RO" dirty="0"/>
          </a:p>
          <a:p>
            <a:pPr algn="just"/>
            <a:r>
              <a:rPr lang="ro-RO" dirty="0" smtClean="0">
                <a:solidFill>
                  <a:srgbClr val="FF0000"/>
                </a:solidFill>
                <a:latin typeface="Bookman Old Style" pitchFamily="18" charset="0"/>
              </a:rPr>
              <a:t>Dintr-o casă de marcat nu se poate fura deoarece totul este fiscalizat, nu numai de persoana care este responsabilă cu casa de marcat ci și de instituția care deține acea casă de marcat.</a:t>
            </a:r>
          </a:p>
          <a:p>
            <a:endParaRPr lang="ro-RO" dirty="0"/>
          </a:p>
        </p:txBody>
      </p:sp>
    </p:spTree>
    <p:extLst>
      <p:ext uri="{BB962C8B-B14F-4D97-AF65-F5344CB8AC3E}">
        <p14:creationId xmlns:p14="http://schemas.microsoft.com/office/powerpoint/2010/main" val="1281444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26" y="1371600"/>
            <a:ext cx="8229600" cy="1066800"/>
          </a:xfrm>
        </p:spPr>
        <p:txBody>
          <a:bodyPr>
            <a:normAutofit fontScale="90000"/>
          </a:bodyPr>
          <a:lstStyle/>
          <a:p>
            <a:pPr algn="ctr"/>
            <a:r>
              <a:rPr lang="ro-RO" dirty="0" smtClean="0">
                <a:latin typeface="Bookman Old Style" pitchFamily="18" charset="0"/>
              </a:rPr>
              <a:t>Bonul fiscal al </a:t>
            </a:r>
            <a:br>
              <a:rPr lang="ro-RO" dirty="0" smtClean="0">
                <a:latin typeface="Bookman Old Style" pitchFamily="18" charset="0"/>
              </a:rPr>
            </a:br>
            <a:r>
              <a:rPr lang="ro-RO" dirty="0" smtClean="0">
                <a:latin typeface="Bookman Old Style" pitchFamily="18" charset="0"/>
              </a:rPr>
              <a:t>unei</a:t>
            </a:r>
            <a:br>
              <a:rPr lang="ro-RO" dirty="0" smtClean="0">
                <a:latin typeface="Bookman Old Style" pitchFamily="18" charset="0"/>
              </a:rPr>
            </a:br>
            <a:r>
              <a:rPr lang="ro-RO" dirty="0" smtClean="0">
                <a:latin typeface="Bookman Old Style" pitchFamily="18" charset="0"/>
              </a:rPr>
              <a:t> case de marcat</a:t>
            </a:r>
            <a:endParaRPr lang="ro-RO" dirty="0">
              <a:latin typeface="Bookman Old Style" pitchFamily="18" charset="0"/>
            </a:endParaRPr>
          </a:p>
        </p:txBody>
      </p:sp>
      <p:sp>
        <p:nvSpPr>
          <p:cNvPr id="3" name="Content Placeholder 2"/>
          <p:cNvSpPr>
            <a:spLocks noGrp="1"/>
          </p:cNvSpPr>
          <p:nvPr>
            <p:ph idx="1"/>
          </p:nvPr>
        </p:nvSpPr>
        <p:spPr>
          <a:xfrm>
            <a:off x="457200" y="2438400"/>
            <a:ext cx="5638800" cy="3886200"/>
          </a:xfrm>
        </p:spPr>
        <p:txBody>
          <a:bodyPr/>
          <a:lstStyle/>
          <a:p>
            <a:endParaRPr lang="ro-RO" dirty="0" smtClean="0"/>
          </a:p>
          <a:p>
            <a:endParaRPr lang="ro-RO" dirty="0"/>
          </a:p>
          <a:p>
            <a:pPr algn="just"/>
            <a:r>
              <a:rPr lang="ro-RO" dirty="0" smtClean="0"/>
              <a:t>Bonul fiscal al unei case de marcat </a:t>
            </a:r>
          </a:p>
          <a:p>
            <a:pPr marL="0" indent="0" algn="just">
              <a:buNone/>
            </a:pPr>
            <a:r>
              <a:rPr lang="ro-RO" dirty="0" smtClean="0"/>
              <a:t>este dovada clientului că a achiziționat acele produse </a:t>
            </a:r>
            <a:r>
              <a:rPr lang="en-US" dirty="0" smtClean="0"/>
              <a:t> </a:t>
            </a:r>
            <a:r>
              <a:rPr lang="ro-RO" dirty="0" smtClean="0"/>
              <a:t>de la un anumit magazin.</a:t>
            </a:r>
          </a:p>
          <a:p>
            <a:endParaRPr lang="ro-RO"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304800"/>
            <a:ext cx="1957388" cy="60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672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o-RO" dirty="0" smtClean="0">
                <a:latin typeface="Bookman Old Style" pitchFamily="18" charset="0"/>
              </a:rPr>
              <a:t>Clasificarea caselor de marcat</a:t>
            </a:r>
            <a:endParaRPr lang="ro-RO" dirty="0">
              <a:latin typeface="Bookman Old Style" pitchFamily="18" charset="0"/>
            </a:endParaRPr>
          </a:p>
        </p:txBody>
      </p:sp>
      <p:sp>
        <p:nvSpPr>
          <p:cNvPr id="3" name="Content Placeholder 2"/>
          <p:cNvSpPr>
            <a:spLocks noGrp="1"/>
          </p:cNvSpPr>
          <p:nvPr>
            <p:ph idx="1"/>
          </p:nvPr>
        </p:nvSpPr>
        <p:spPr/>
        <p:txBody>
          <a:bodyPr/>
          <a:lstStyle/>
          <a:p>
            <a:pPr lvl="2"/>
            <a:endParaRPr lang="en-US" dirty="0" smtClean="0"/>
          </a:p>
          <a:p>
            <a:pPr lvl="2"/>
            <a:r>
              <a:rPr lang="ro-RO" dirty="0" smtClean="0"/>
              <a:t>1. Case de marcat portabile </a:t>
            </a:r>
            <a:r>
              <a:rPr lang="en-US" dirty="0" smtClean="0"/>
              <a:t>:</a:t>
            </a:r>
          </a:p>
          <a:p>
            <a:pPr lvl="2"/>
            <a:endParaRPr lang="ro-RO"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3124200"/>
            <a:ext cx="3938588" cy="261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923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229600" cy="4389120"/>
          </a:xfrm>
        </p:spPr>
        <p:txBody>
          <a:bodyPr/>
          <a:lstStyle/>
          <a:p>
            <a:pPr lvl="3"/>
            <a:endParaRPr lang="en-US" dirty="0" smtClean="0"/>
          </a:p>
          <a:p>
            <a:pPr lvl="3"/>
            <a:r>
              <a:rPr lang="en-US" dirty="0" smtClean="0"/>
              <a:t>2. Case de </a:t>
            </a:r>
            <a:r>
              <a:rPr lang="en-US" dirty="0" err="1" smtClean="0"/>
              <a:t>marcat</a:t>
            </a:r>
            <a:r>
              <a:rPr lang="en-US" dirty="0" smtClean="0"/>
              <a:t> </a:t>
            </a:r>
            <a:r>
              <a:rPr lang="en-US" dirty="0" err="1" smtClean="0"/>
              <a:t>clasice</a:t>
            </a:r>
            <a:r>
              <a:rPr lang="en-US" dirty="0" smtClean="0"/>
              <a:t> :</a:t>
            </a:r>
          </a:p>
          <a:p>
            <a:pPr lvl="3"/>
            <a:endParaRPr lang="ro-RO"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2213020"/>
            <a:ext cx="5514975" cy="370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81663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389120"/>
          </a:xfrm>
        </p:spPr>
        <p:txBody>
          <a:bodyPr/>
          <a:lstStyle/>
          <a:p>
            <a:pPr lvl="3"/>
            <a:endParaRPr lang="en-US" dirty="0" smtClean="0"/>
          </a:p>
          <a:p>
            <a:pPr lvl="3"/>
            <a:r>
              <a:rPr lang="en-US" dirty="0" smtClean="0"/>
              <a:t>3. Case de </a:t>
            </a:r>
            <a:r>
              <a:rPr lang="en-US" dirty="0" err="1" smtClean="0"/>
              <a:t>marcat</a:t>
            </a:r>
            <a:r>
              <a:rPr lang="en-US" dirty="0" smtClean="0"/>
              <a:t> </a:t>
            </a:r>
            <a:r>
              <a:rPr lang="en-US" dirty="0" err="1" smtClean="0"/>
              <a:t>modele</a:t>
            </a:r>
            <a:r>
              <a:rPr lang="en-US" dirty="0" smtClean="0"/>
              <a:t> </a:t>
            </a:r>
            <a:r>
              <a:rPr lang="en-US" dirty="0" err="1" smtClean="0"/>
              <a:t>noi</a:t>
            </a:r>
            <a:r>
              <a:rPr lang="en-US" dirty="0" smtClean="0"/>
              <a:t> :</a:t>
            </a:r>
          </a:p>
          <a:p>
            <a:pPr lvl="3"/>
            <a:endParaRPr lang="en-US" dirty="0" smtClean="0"/>
          </a:p>
          <a:p>
            <a:pPr lvl="3"/>
            <a:endParaRPr lang="en-US" dirty="0"/>
          </a:p>
          <a:p>
            <a:pPr lvl="3"/>
            <a:endParaRPr lang="ro-RO"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637262"/>
            <a:ext cx="4343400" cy="4223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42447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116</TotalTime>
  <Words>203</Words>
  <Application>Microsoft Office PowerPoint</Application>
  <PresentationFormat>On-screen Show (4:3)</PresentationFormat>
  <Paragraphs>38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Bookman Old Style</vt:lpstr>
      <vt:lpstr>Calibri</vt:lpstr>
      <vt:lpstr>Constantia</vt:lpstr>
      <vt:lpstr>Wingdings 2</vt:lpstr>
      <vt:lpstr>Flow</vt:lpstr>
      <vt:lpstr>Casa de marcat</vt:lpstr>
      <vt:lpstr>Definiție</vt:lpstr>
      <vt:lpstr>Elementele componente ale unei case de marcat</vt:lpstr>
      <vt:lpstr>Caracteristicile unei case de marcat</vt:lpstr>
      <vt:lpstr>IMPORTANT !</vt:lpstr>
      <vt:lpstr>Bonul fiscal al  unei  case de marcat</vt:lpstr>
      <vt:lpstr>Clasificarea caselor de marcat</vt:lpstr>
      <vt:lpstr>PowerPoint Presentation</vt:lpstr>
      <vt:lpstr>PowerPoint Presentation</vt:lpstr>
      <vt:lpstr>Bibliografie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Casa de marcat</dc:title>
  <dc:creator>X</dc:creator>
  <cp:lastModifiedBy>user1</cp:lastModifiedBy>
  <cp:revision>14</cp:revision>
  <dcterms:created xsi:type="dcterms:W3CDTF">2006-08-16T00:00:00Z</dcterms:created>
  <dcterms:modified xsi:type="dcterms:W3CDTF">2020-05-05T04:50:54Z</dcterms:modified>
</cp:coreProperties>
</file>